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62" r:id="rId4"/>
    <p:sldId id="257" r:id="rId5"/>
    <p:sldId id="263" r:id="rId6"/>
    <p:sldId id="288" r:id="rId7"/>
    <p:sldId id="269" r:id="rId8"/>
    <p:sldId id="270" r:id="rId9"/>
    <p:sldId id="265" r:id="rId10"/>
    <p:sldId id="271" r:id="rId11"/>
    <p:sldId id="259" r:id="rId12"/>
    <p:sldId id="275" r:id="rId13"/>
    <p:sldId id="289" r:id="rId14"/>
    <p:sldId id="260" r:id="rId15"/>
    <p:sldId id="278" r:id="rId16"/>
    <p:sldId id="279" r:id="rId17"/>
    <p:sldId id="281" r:id="rId18"/>
    <p:sldId id="280" r:id="rId19"/>
    <p:sldId id="282" r:id="rId20"/>
    <p:sldId id="286" r:id="rId21"/>
    <p:sldId id="285" r:id="rId22"/>
    <p:sldId id="26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7440" autoAdjust="0"/>
  </p:normalViewPr>
  <p:slideViewPr>
    <p:cSldViewPr snapToGrid="0">
      <p:cViewPr varScale="1">
        <p:scale>
          <a:sx n="158" d="100"/>
          <a:sy n="158" d="100"/>
        </p:scale>
        <p:origin x="270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Shape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Right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y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8034536" y="552553"/>
          <a:ext cx="1716839" cy="171683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sp:txBody>
      <dsp:txXfrm>
        <a:off x="7346081" y="2898784"/>
        <a:ext cx="3093750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7992956" y="50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941371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sp:txBody>
      <dsp:txXfrm>
        <a:off x="7346081" y="2941371"/>
        <a:ext cx="309375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E621-C852-4C63-BDEB-ED0B3DDD8C1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66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02.06.2020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B68F5-16F4-4823-910E-355FB299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66745D-8B13-426F-A76D-47AD4B516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86390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52CB666-56B8-4707-B4BC-47960E3E33C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8AF82B6E-3C87-47A5-9B20-D21C7E251D40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59764E70-AEA5-43E2-ACF7-7344E7196FD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72C705-13D2-4C90-A3A5-D37758A74FF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F9C38D8-B691-46FD-B90E-11A5DB0F2AC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7B9C2D4-7C4A-40A6-81D3-6EC2E58413DB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2DCC47CD-B403-45DA-9465-9B20109A7C8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189FCA0-0948-4F18-AACE-94780D847B12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34780F75-95E5-4962-81C1-1E129861B39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714A1C36-3042-457D-A261-F0C36CABB610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578149F-0853-492F-A9B2-459FC3A18CD8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CD970172-EACF-4607-ACF7-AC8EC361F88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C22AB5F-7A9B-47C2-9A1D-F957D14A5087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80608AF-D7DA-4559-9DEA-A2181426665E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761E38E7-432A-47C2-B163-B73F04163A9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BD235434-BBDD-416D-B30F-A8EFE9E4326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C520AFD-AA53-4A70-A912-8FB7F3E98025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89C303E6-BACD-4754-B59F-73ED5651DA3D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93D4F6-59CF-4AC5-987B-99A4C75348C4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F70024B-7D86-411D-B495-91328E4EC93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C3148AE1-EBA0-4493-ACBB-4FAAA66A9663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B1F7F81-6DA1-42BF-A1E0-D86E9BC27708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45E0A1BF-4530-4128-8F6F-01B4D143547B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E709DF8A-F69A-4D06-A584-44463BF99B16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910F5F54-F080-4A03-A891-63EDB37925B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BF7D3973-3EFF-4560-9C05-BFDD26F51360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5881B1ED-1E62-4DBC-8712-9B720C69CE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FD96C43C-09F6-4A73-8C82-E2611F553AD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26F8DBE0-366B-41F8-85F7-AB025E147C39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7A1740A5-C77A-4C37-BE4B-DC8A6F21B43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A745BB7-A98E-42AC-A59E-82A4DBE4FD7C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7EF68549-3212-43DB-8EC1-77C013C39E5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0E92C8FE-B30D-4ABD-9D5F-593467C6AAA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2DD1429E-FD0E-4E27-8A91-17F5C73AF9E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33D9D119-7B4A-45A5-A396-9EC4902AE2A7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9CA60E21-F07D-4E88-B5A5-B1457A7AC73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7" y="1825625"/>
            <a:ext cx="10267906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E58546-8AA5-43F9-9E11-E637FCF7EA7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9CBFF6DC-5221-4510-94C4-D4551B89BC2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03EE5DD4-28D2-4931-B069-6A86F921888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AAD11B6-36AD-4EFB-A97A-8E6427BF938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472FC2FC-2ECB-4BA9-87E6-64B1085BBCD7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C9DF7AC0-6355-4EED-AC8A-72745B839B07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D915F274-97B5-4954-A141-AE456A7496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9E4184CC-C9D8-4D6D-A842-DF00BA31D6ED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FCDDFF5-692E-4782-A9F6-18F2F5889EC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DB73E39-157D-48CC-8122-0E2AAD00197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3C06DF4-B52E-4968-8207-70FDEF43A1F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5BF9F4B-077F-43CE-9381-91C68BE4EB1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262A8EB4-C60A-439E-BEB1-46BABBC2A2B4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A361B23A-A58E-4A13-8EA0-A998BF558828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31A6652-C5FB-4C0C-B2F8-D021D4938DA0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EB7376B9-03A6-4C7F-80E4-038D2309824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D14E5C9C-15F4-4DBB-8531-B472873B61C3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E754C86C-9A62-4C72-B8BB-73C6CE5016D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665" y="1783233"/>
            <a:ext cx="10056699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7AB4CD-7A4C-4605-A46C-A4EF1B35049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AD989989-C351-4C39-A298-671E6FF76D03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06F2D51-5CBC-41EC-89A0-08104CE9368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7BAF63D-E463-4D73-AD00-FE6D2EB6DE23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CEF4B7F-DE7D-4374-8D71-2022BE059E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A1A08749-C8DA-4A4C-880A-A943361ED96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6A839FD-7490-4A89-A2E2-D4F8D6DCCF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A6331CCA-F445-4357-A746-02BF4552313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E0F36440-2CC6-4255-B6C5-D9B91DACDAE4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67F6E39F-EEA5-44B1-BFBF-A049248F9917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A50B2BFB-4DD2-4A52-9B7C-4EEF9499016F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83D257F-196D-4CEA-9EE6-954DD518833A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47B1809C-296A-4148-82F5-79DE7F05F2F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72CF02C-B78F-476A-B0B8-0A333CA66C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13876523-E526-488F-A562-6BAFE6AC05D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71314EE-F705-47CA-B091-CA8BF6CEB7B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0B1AA66C-4E20-4103-BEF2-9D7FBC368B11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9E0A16DF-4FCD-4F60-840F-63D78FDCF8B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D51BD-8739-4C50-ABF4-AC4CCA8ED5F8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17DF2F3C-6C2D-437C-8775-CD8CDE513D6F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E0EE69B-7A43-4293-854B-3B9BA5EA4B6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4FE01A73-4F29-48B3-9695-46DC4C3B3E1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A1366C9-DDFA-4A7E-AA3F-45E2D8BAAEFA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38F9347E-C1BF-48C0-A647-6A37F8AF90F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00C2846A-9B1F-4154-9903-FBC1B99DF99C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9B56ED6E-A4E0-4719-B3FF-D16B7ECF07A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51B70E34-FF7F-4699-A6E2-216C73C430B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6D8F406-55E4-4059-9699-9669CDB34BB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05C5777C-6956-4258-A4D8-E25F1778EFE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511EFAC-173E-4832-8448-7C83757E119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F053572-584B-49C2-8BDE-FA4D97F2C9B0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8652D97-A0FC-438F-976E-E3002110CA1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C75925D0-5A16-461E-A2A9-77B54AE756B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1CFCBD91-88EC-436B-A942-5F6AA263E57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D158D70A-1D58-46B0-91F1-291A03BC2E0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95FEB900-9650-4769-95B6-62661DC90A2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642952-C81C-4AE9-81A2-1590B7E43E66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40129568-8AB7-40B3-9342-A95F72C366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E7E8052E-3067-4853-8D31-B0F2EAF978A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8346D21D-FE79-4FBC-84FB-40E4A8AF8D8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3E7446F4-9CA3-4C3B-A36A-CD7B6138FF8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6F6359-5EA9-450E-AEBD-EF306D32B54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43396C2-5B4F-41C0-868D-97B544F8F69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728B610-EF61-4CF9-9CF3-ED40152C9956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0ECA70E-A267-494E-9EDC-3A0AE5A0142F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9822A54-0601-4F54-8A5B-96D25E45D553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B6F8383-DD64-464E-BCB7-076207BF180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C1EEDE3-BAE4-41CE-A756-74E08F7FCECE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435D0B65-6F4D-4CF1-8DDC-0DC687BAB6A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DFB09732-E235-4553-B444-44BDEB8A8F80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6048FB7-D464-41E5-A5F1-7434A88A0C68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D24EEAF-FA5E-4B09-AC26-6A37FB593F2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155666C0-DF68-43F8-A450-3FFC43EA3DE4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56471D3A-EC60-4BAE-A788-CBDD2B303BF9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"/>
          <a:stretch/>
        </p:blipFill>
        <p:spPr>
          <a:xfrm>
            <a:off x="838200" y="1825625"/>
            <a:ext cx="5167636" cy="389394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47B7E-10F1-481D-82BA-B1E106F2A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/>
          <a:stretch/>
        </p:blipFill>
        <p:spPr>
          <a:xfrm>
            <a:off x="6186164" y="1825625"/>
            <a:ext cx="5167636" cy="3743791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15A691-8CA9-40F2-8BD1-0AF1F42F23C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2428EB3-4BC2-463A-BBA9-739AB871549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A756A72-ECC1-418B-813E-6954CE972CDB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59E4313-DDD0-486F-8BF4-252BD0DFD84C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6881F5F6-94B6-499A-90D2-AD6B924A6652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E3ED89D5-081E-4003-8D72-1B7D6DAEE32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1C54220-FF6A-45E1-864D-F29DFAB8C8A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61949B9-548F-4273-B3AD-89E694C8CD4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4761FBC5-453F-435D-9B7C-634982E2101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622C4D11-9522-4112-9AA0-4FAE2983CC6A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B3FA617D-5E94-491C-B927-734903E6173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D4F4716F-B7A1-4B5C-9EA5-CEEB285B3A93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09DE095-732E-409C-829F-509D8A7F689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0264D21D-4DE7-4203-8BCB-B68D9D0C47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4189533-803C-4169-AD63-A1C294697C97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520650D-6154-4F6B-9E94-40BAFCA2A56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0FAFE586-043F-425C-A20C-FC2C2682F8E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3B839CEF-1CDA-4BA3-BEF6-C2E34AF3CE1E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EBD0D065-68E3-4A04-B375-A39C9B2DF931}"/>
              </a:ext>
            </a:extLst>
          </p:cNvPr>
          <p:cNvSpPr/>
          <p:nvPr/>
        </p:nvSpPr>
        <p:spPr>
          <a:xfrm>
            <a:off x="19635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25477319-7627-4F3C-8179-65BE71BA8EFB}"/>
              </a:ext>
            </a:extLst>
          </p:cNvPr>
          <p:cNvSpPr/>
          <p:nvPr/>
        </p:nvSpPr>
        <p:spPr>
          <a:xfrm>
            <a:off x="89664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89D9308-806F-4F44-9FDA-DDA4ADDA9A8D}"/>
              </a:ext>
            </a:extLst>
          </p:cNvPr>
          <p:cNvSpPr/>
          <p:nvPr/>
        </p:nvSpPr>
        <p:spPr>
          <a:xfrm>
            <a:off x="159693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66A02BD-010C-4B75-B487-3FE4F7232E42}"/>
              </a:ext>
            </a:extLst>
          </p:cNvPr>
          <p:cNvSpPr/>
          <p:nvPr/>
        </p:nvSpPr>
        <p:spPr>
          <a:xfrm>
            <a:off x="229721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C61C98-600E-49D3-8711-8EF525C17949}"/>
              </a:ext>
            </a:extLst>
          </p:cNvPr>
          <p:cNvSpPr/>
          <p:nvPr/>
        </p:nvSpPr>
        <p:spPr>
          <a:xfrm>
            <a:off x="299750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627CC5AE-DB75-4195-8BF4-77BDB243234F}"/>
              </a:ext>
            </a:extLst>
          </p:cNvPr>
          <p:cNvSpPr/>
          <p:nvPr/>
        </p:nvSpPr>
        <p:spPr>
          <a:xfrm>
            <a:off x="3697792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FE5F2D37-7874-425D-9045-6AFEED381565}"/>
              </a:ext>
            </a:extLst>
          </p:cNvPr>
          <p:cNvSpPr/>
          <p:nvPr/>
        </p:nvSpPr>
        <p:spPr>
          <a:xfrm>
            <a:off x="4398080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022FDFFB-C9CA-4678-B77E-0ECA7369046E}"/>
              </a:ext>
            </a:extLst>
          </p:cNvPr>
          <p:cNvSpPr/>
          <p:nvPr/>
        </p:nvSpPr>
        <p:spPr>
          <a:xfrm>
            <a:off x="509836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D934CA9B-8012-4F55-8608-0EE0D23AA7CA}"/>
              </a:ext>
            </a:extLst>
          </p:cNvPr>
          <p:cNvSpPr/>
          <p:nvPr/>
        </p:nvSpPr>
        <p:spPr>
          <a:xfrm>
            <a:off x="579865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2107417C-7031-4188-B6DF-0EA7FE2827E7}"/>
              </a:ext>
            </a:extLst>
          </p:cNvPr>
          <p:cNvSpPr/>
          <p:nvPr/>
        </p:nvSpPr>
        <p:spPr>
          <a:xfrm>
            <a:off x="649893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E4F3484C-FA96-40AE-AF26-B2E8A0BDB9DE}"/>
              </a:ext>
            </a:extLst>
          </p:cNvPr>
          <p:cNvSpPr/>
          <p:nvPr/>
        </p:nvSpPr>
        <p:spPr>
          <a:xfrm>
            <a:off x="7199227" y="6353131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45B5D7C6-771E-4DB3-8285-64B218E4FDC6}"/>
              </a:ext>
            </a:extLst>
          </p:cNvPr>
          <p:cNvSpPr/>
          <p:nvPr/>
        </p:nvSpPr>
        <p:spPr>
          <a:xfrm>
            <a:off x="7899514" y="635313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A667BA6C-561D-47DF-941A-8A0D4BF61CD7}"/>
              </a:ext>
            </a:extLst>
          </p:cNvPr>
          <p:cNvSpPr/>
          <p:nvPr/>
        </p:nvSpPr>
        <p:spPr>
          <a:xfrm>
            <a:off x="8599802" y="6349877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D8467FA-AFD9-4270-B11A-DB0D91327147}"/>
              </a:ext>
            </a:extLst>
          </p:cNvPr>
          <p:cNvSpPr/>
          <p:nvPr/>
        </p:nvSpPr>
        <p:spPr>
          <a:xfrm>
            <a:off x="9300091" y="6349879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0590E4BE-DF30-4603-B206-4BB912D6F9F9}"/>
              </a:ext>
            </a:extLst>
          </p:cNvPr>
          <p:cNvSpPr/>
          <p:nvPr/>
        </p:nvSpPr>
        <p:spPr>
          <a:xfrm>
            <a:off x="10000378" y="634988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70839B5B-D04F-412F-8EBD-081750A53EBE}"/>
              </a:ext>
            </a:extLst>
          </p:cNvPr>
          <p:cNvSpPr/>
          <p:nvPr/>
        </p:nvSpPr>
        <p:spPr>
          <a:xfrm>
            <a:off x="10700661" y="6349883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D2ECA7F-0B65-41B5-98BD-2E2C5DFCDBBF}"/>
              </a:ext>
            </a:extLst>
          </p:cNvPr>
          <p:cNvSpPr/>
          <p:nvPr/>
        </p:nvSpPr>
        <p:spPr>
          <a:xfrm>
            <a:off x="11400949" y="6349886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5F330AE-FF17-4761-AD34-09AF39A42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68146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A3F7C6-3B00-45B0-BBF4-782B64AAE58D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740DBD54-02AE-45B1-98A9-EEE041B88185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F0DDB95B-152F-4111-978F-C770A81E860C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7F0B90CD-8425-461F-ACA6-EB32A8920ED4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3754B8EF-5B5D-47C1-98D1-ED5465CF73B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8DCE222E-01CA-4DB8-A532-6B7AC7A24FF4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0E017BA-5C47-42AC-B1D5-3B3B17D4BCC2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35233078-3B23-4C3E-AA98-AD03BFEAA79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8D58198E-BE33-4801-9AEC-A2FE9E2BEE42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25796A7-15BE-4C45-83D9-CC3CE583E98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C9432419-9A48-4268-8780-591C465A5D37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8421EEDF-CD70-49F6-A52C-26D13DC2837C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2EA994D9-9F8C-48DF-9F74-55925B1DD69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3A26CB5F-57C0-4A69-85F2-C0ADFCD0ED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B82D5158-BB7D-4D42-9B3B-607B532885DB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DD87F698-8A3E-4562-BBC6-BD714ADBAE4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84FBDFFB-7F0D-4DC3-85C0-95A612E6D25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1D246027-0899-4BE9-B371-D8E73DD9881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0107334-0E38-4927-88B6-5EB6196714DC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6AF5CDD8-5B1D-4CFE-A495-5DDDE77DF5B4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F2A25DEC-D587-4C1C-AEDE-081EA2C249C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EF8FBF6F-9952-4936-9E16-937A6CB6608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9A0949A-038F-44E3-A3BC-07442B8F6B7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2AB83AB-6CBE-4454-AC99-F6827254E6C2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7EA6F5D9-0C82-406F-97FD-7BE10E2EDEB8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5524FB0D-9757-410A-923A-11323E108C7E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6B11FA6-30BE-41A6-9985-EF57B1053ED0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488CC20-E8F4-4E67-B7BC-BD71871E64AB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7939433A-D6B0-453C-AD32-BEE2D4E95E2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1DF9EA05-CF43-44F6-A8CB-4165EF9BE12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91D7C931-55D5-4A43-B3AB-B779838D9BD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9402E80-8D39-4428-AF92-366320B073F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EB419D4-F4DE-4946-A8C8-78B92A453066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D7571F2-5581-471C-8EDA-8A5951EE3D4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48D7A7D-4236-4D41-A9AB-331FA38B6B8A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5E46DC9-17EE-4429-BB4F-B03375055E0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57C70D-D78C-49E5-AE30-4297F3C1319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518E4F94-69F0-4A6E-8910-549C8A3ED12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D10019F-7527-4033-BEF9-5A96C1C0044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ECE70A4-B9C9-4A73-8D0F-46B1E4D88E56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58BC1734-7CF9-4706-B54F-F8D1D48B13A0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01C5C7A0-6C7D-46C7-B35E-D4931210A65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3EC7806-121B-41E3-9A8F-4B916C8726D6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B4D6A664-9172-436B-939D-E82C4B895F1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E282B814-E9F0-4B8A-AAEA-4BE627C4820E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8F568949-5E9F-4647-A99E-5AE92602A2F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DC7003FB-1552-47B9-8745-C6058EC9291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81CD33EE-686E-4C9C-9C33-9F865DBD2C7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3EBF07E-7756-4D0A-A281-EADA227567B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B5BBA82-A5D3-4649-80D4-AC6BCC02A741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FAB5198-A491-44F4-A47C-CBE81F00CCA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98A33D6B-6A02-40E3-ACD0-E600B2A77566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58CAC068-E630-4593-8DCD-44A1EB2B60A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568D5C35-830F-4EDC-80B7-61E3D1397F6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3232" y="1466847"/>
            <a:ext cx="4333904" cy="4338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Shaders</a:t>
            </a:r>
            <a:endParaRPr lang="de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CF449-FDBB-4BBA-AEF6-10CB2166A0F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770A7514-68D5-4D8D-BC42-4CCCBD3B401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E1A621B0-6C6B-4DEC-93B7-9CF1861A467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72D0A06D-8AC6-44FE-B912-7673FAEBBD4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A7EA3B03-E39E-4291-B198-D9CEC67528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5708579-A6AB-4BC2-831E-7A7A8AAD96BC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1DF6646-3295-4B5E-A656-847899A81B6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BD918F3-5005-498D-A5BE-5E7B078A420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C548B08B-EE2C-4A0B-B05D-4058B4E0BF0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B71F240-3017-4544-B99A-9484BA723EB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93B63078-873C-4343-8E3C-9E9B25C6865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F9F225CA-B523-4659-BE27-20BF24C52F40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CAE7FA5C-9C46-4A4A-A4F9-B761EF8CF4F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9C950899-8D2A-4150-8A60-C4D131CD189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D1B89DD-9A9C-4810-910C-9B1E7CAFA46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3B7DF19B-7ED2-4CA4-8714-3618073A9CC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B6586A7-9F77-4497-BDDF-C766940F718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FFB8B71-6A69-4BA6-9F05-7CCE4C12118B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2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81CEDB-3475-4664-BD9D-0A37D3AF5E4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125CABAA-2AF2-4A4D-9F19-52314CEF5352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3E5A3F95-A75C-4FC6-89D9-048178ED7E20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64F4C7F-399C-4052-A0B0-FBDCB3977C9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90BFBDB-1A72-4C3B-8CEA-A1DE7E9A8E2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9510C1B-C2DC-467E-A91E-62ED7E5CB2E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7841E12A-AC14-4BAB-82F1-6B422B9FA30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E2BE942-E550-4B70-8FF2-030AE66AD8E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17AEA01-3E21-4C93-BEA6-5C7FF81E179D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E8E0684B-A2CF-482B-9CE8-3297E37F05D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37E45BAE-765E-4FE6-AE76-8CE4E7269F6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D5CD923F-FD21-43EA-A139-6D5BE4735692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6D7AF79-B7F7-48B5-A7C3-8606ED29CF52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974E77B6-F595-44BA-A74D-F2B7310429C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06F4154A-C451-4827-B009-7F267B258AFC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514CC5A5-6B77-42F0-9816-37F1099E883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1E37BF57-2545-4803-9367-A98930152656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1B6AA055-E8F3-4316-A2FE-109B74B7083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77" y="1670184"/>
            <a:ext cx="4307549" cy="429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5" y="1670184"/>
            <a:ext cx="4307549" cy="429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67" y="1665533"/>
            <a:ext cx="4307549" cy="4307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33" y="1670184"/>
            <a:ext cx="4298246" cy="429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0B8CE-FBAD-4EA0-8AA1-A95D2C150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97246-61B0-4010-8F83-B948BE03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19F67-62C3-48FD-A1E5-A49122342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EF5932-7B35-4E35-AD60-866C32ED6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FF5AA-71E4-46EA-8C28-8B993FE85DF7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BE4704E-4A15-4861-9E19-76D24CA803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AA86598-2A7D-4C2A-A5C5-2C989CF83E4D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8C24BFD-A392-46F7-B439-F930E2416F2B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EDFF30B-EAFD-4CE2-8C0C-A8A7F988ED4C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240CFF0-1B15-48CD-8CFD-024D5E34277E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5CDF18F9-26D4-4364-8C7A-9549F684A85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3F063903-0920-4CB1-A615-E80D3EE4DA04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CA6BC99F-2F35-419D-93D3-D55C70A023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B5C8027-C3BA-44C2-8186-D7676F9D2E4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692C9BC7-322F-40C8-8CDC-D360A3F7274E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77E87042-7B76-43AB-9C54-6EFB9219DBD9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7CD59458-22F0-4D02-8805-E51EEA523C6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C7709458-817F-45FD-8A1F-D01B8B71E1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5D993ED7-8029-415D-8EC7-20656109E4A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C2589CC7-B93E-4C20-99EF-90293A800FE8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65A08FB7-E757-420A-A693-23282CA71912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73997FB1-7E5C-451F-956C-B1134C08993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A7641-6981-49DE-B48B-2DC2D0043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4"/>
            <a:ext cx="12194852" cy="685960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65</Words>
  <Application>Microsoft Office PowerPoint</Application>
  <PresentationFormat>Widescreen</PresentationFormat>
  <Paragraphs>33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Randomness in Shaders</vt:lpstr>
      <vt:lpstr>Noise Generation</vt:lpstr>
      <vt:lpstr>Voronoi Noise</vt:lpstr>
      <vt:lpstr>Ray Marching</vt:lpstr>
      <vt:lpstr>Volumetric Rendering</vt:lpstr>
      <vt:lpstr>Ray Marching</vt:lpstr>
      <vt:lpstr>Constant Step Ray Marching</vt:lpstr>
      <vt:lpstr>Traditional Ray Marching</vt:lpstr>
      <vt:lpstr>Sampling Density</vt:lpstr>
      <vt:lpstr>PowerPoint Presentation</vt:lpstr>
      <vt:lpstr>Sunlight Forward Scattering</vt:lpstr>
      <vt:lpstr>PowerPoint Presentation</vt:lpstr>
      <vt:lpstr>Directional Lighting</vt:lpstr>
      <vt:lpstr>PowerPoint Presentation</vt:lpstr>
      <vt:lpstr>PowerPoint Presentation</vt:lpstr>
      <vt:lpstr>Final Prototype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78</cp:revision>
  <dcterms:created xsi:type="dcterms:W3CDTF">2020-05-26T19:47:44Z</dcterms:created>
  <dcterms:modified xsi:type="dcterms:W3CDTF">2020-06-02T08:47:16Z</dcterms:modified>
</cp:coreProperties>
</file>